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11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03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6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81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07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6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92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29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8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0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7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0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5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3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91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DA8076-2C06-4F84-96BD-867E6D6CF4BF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CF8FCE-A8C3-4E2F-ADC5-3556CD49DE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3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C3B82-C94B-47CC-D45B-8C58339C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234"/>
            <a:ext cx="10515600" cy="1708029"/>
          </a:xfrm>
        </p:spPr>
        <p:txBody>
          <a:bodyPr>
            <a:noAutofit/>
          </a:bodyPr>
          <a:lstStyle/>
          <a:p>
            <a:pPr algn="ctr"/>
            <a:br>
              <a:rPr kumimoji="0" lang="pl-PL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 priorytetu MEN na rok szkolny 2025/2026 </a:t>
            </a:r>
            <a:br>
              <a:rPr kumimoji="0" lang="pl-PL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Wzmocnienie kształcenia zawodowego i doradztwa zawodowego polegające na współpracy Szkoły z pracodawcami, w którym kluczową rolę </a:t>
            </a:r>
            <a:br>
              <a:rPr kumimoji="0" lang="pl-PL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odegrać doradztwo zawodowe.</a:t>
            </a:r>
            <a:br>
              <a:rPr kumimoji="0" lang="pl-PL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F7AEF-89F1-6C3A-3679-01252098C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4" y="2493033"/>
            <a:ext cx="10016706" cy="19668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informacji przekazywanych przez doradców zawodowych ze szkół podstawowych na cyklicznych spotkaniach szkolnych doradców zawodowych z powiatu kartuskiego wynika, że doradcy zawodowi ze szkół podstawowych promują kształcenie zawodowe w taki oto sposób: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4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7B1F93E-A9B4-B4F7-316C-B84DD28EAF2F}"/>
              </a:ext>
            </a:extLst>
          </p:cNvPr>
          <p:cNvSpPr txBox="1"/>
          <p:nvPr/>
        </p:nvSpPr>
        <p:spPr>
          <a:xfrm>
            <a:off x="1362974" y="258792"/>
            <a:ext cx="1000664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1.zapraszają osoby pracujące w różnych zawodach do szkół, aby zaprezentowali, na czym polega praca w danym zawodzie (np. mechanik, elektryk, piekarz, kucharz, fryzjer);</a:t>
            </a: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2.organizują wyjazdy do pracodawców, aby uczniowie mogli zobaczyć, jak wygląda praca na danym stanowisku (tak zwane wizyty studyjne), gdzie mogą również popróbować swoich sił w  zawodzie, który ich potencjalnie interesuje;</a:t>
            </a: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3.korzystają z interaktywnej i bezpłatnej bazy informacji o ścieżkach kariery i rynku pracy o nazwie Mapa Karier, gdzie zostało stworzone „Miasto zawodów” przybliżające uczniom wiele różnych zawodów (dokładne opisy miejsc i stanowisk pracy, zapotrzebowanie w danym zawodzie, ścieżka edukacyjna w danym zawodzie, wymagania i umiejętności).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3359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196</Words>
  <Application>Microsoft Office PowerPoint</Application>
  <PresentationFormat>Panoramiczny</PresentationFormat>
  <Paragraphs>10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Organiczny</vt:lpstr>
      <vt:lpstr> Realizacja priorytetu MEN na rok szkolny 2025/2026   Wzmocnienie kształcenia zawodowego i doradztwa zawodowego polegające na współpracy Szkoły z pracodawcami, w którym kluczową rolę  ma odegrać doradztwo zawodowe.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Jolanta Stankowska</dc:creator>
  <cp:lastModifiedBy>Jolanta Stankowska</cp:lastModifiedBy>
  <cp:revision>1</cp:revision>
  <dcterms:created xsi:type="dcterms:W3CDTF">2026-03-05T08:06:35Z</dcterms:created>
  <dcterms:modified xsi:type="dcterms:W3CDTF">2026-03-05T08:10:15Z</dcterms:modified>
</cp:coreProperties>
</file>